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5"/>
    <p:sldMasterId id="2147483778" r:id="rId6"/>
  </p:sldMasterIdLst>
  <p:notesMasterIdLst>
    <p:notesMasterId r:id="rId10"/>
  </p:notesMasterIdLst>
  <p:sldIdLst>
    <p:sldId id="262" r:id="rId7"/>
    <p:sldId id="300" r:id="rId8"/>
    <p:sldId id="30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6167" autoAdjust="0"/>
  </p:normalViewPr>
  <p:slideViewPr>
    <p:cSldViewPr snapToGrid="0">
      <p:cViewPr varScale="1">
        <p:scale>
          <a:sx n="107" d="100"/>
          <a:sy n="107" d="100"/>
        </p:scale>
        <p:origin x="61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91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2692D-B03F-4E8C-BF84-D8F6417D1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D0595-6AF2-449D-B7A1-93BE09355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B48D-081B-4742-9775-C598926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4443-9584-4353-93BB-F2D3828B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58B2F-AC54-483B-9C7A-50A2AB6B9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2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1F2A-DF40-4712-8041-797F4B9C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E5CE-2ED4-49FD-84EE-ABEF6564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607D-4637-48DD-B93E-EF6D1337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1A64B-9E7D-4EF8-A883-C74AA7D9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95263-DBB8-4C1C-94ED-10A73B1F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78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1EF4-2747-42D1-8262-50E5FCE26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9804B-2ADB-4DB6-9746-2A5EE4591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A55A-86B1-4B35-8A1F-B66A81E1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8BDD-1C12-483B-8E8E-0525F455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90C6D-69DA-4DB6-929B-8D42001C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8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6EE0-4359-451B-91C1-40D6A0F0B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EE0-0594-4CF3-B5B5-4456DC446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C50AF-C18F-48CD-A578-20BE3DB8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103C6-BF33-47E5-847A-560A0C0D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FD7D1-D9D3-4722-83B7-654D9C3C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A9B9B-6AFB-49C0-90DC-5D52FAFB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2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0D1D-6D12-462D-99B7-3FA5FA40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1F70D-A3DF-43D6-BC98-0470064A2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DB702-A8DA-429A-B324-AFBFD785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B67F98-F5C9-421B-AA7D-20657E8F2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38C72-BAAC-48BD-BBC9-AF88ED44C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E7E763-3F9E-42E1-9C47-320103BD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E179AC-A7F1-4062-8078-BF6F71EF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A567B2-FBA6-46E3-8097-CFB1D8C2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83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F491-4EFE-4702-AC9E-93E86BD3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6C05DE-7245-435B-8704-1D7FABE1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BF93C-B6B3-4D37-B10F-A62272343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34DB3-0B81-4DD3-917C-1D2B3B4C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4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6D5E8-DBDF-47D0-80CA-145D270F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2BD02-7C9C-4B48-A612-66E01CB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FB6D5-8D45-47F9-88B2-70922463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82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2CA13-67EA-481D-B0E1-6DF004E5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33B88-8E10-4170-BB68-1EBF4668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7A5BC-F55B-4229-B12D-2C1D95197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7B450-EB01-49B8-AC21-6F282F44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FBCB1-3696-4CB1-B775-8BA98089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48271-1179-45AD-8EB8-B56C23AE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88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5AA8-6CBD-4953-8705-0803D53AA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5C7B3-217F-44A2-8947-840CB2DC0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163C7-B711-4A99-A017-BBF2701FF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87B26-DF1E-4E96-B0EE-ED5AE835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5B9D2-CF21-49CC-8623-9807F2B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181A4-177B-47FF-9DCD-F058012C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18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1BDA-69C0-4227-98F3-934D9AE2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E3D05-5E34-4A80-9E33-23145DD6A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3234E-468B-4C2B-8026-BEA92465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AE927-B3BB-409A-BADE-949A2EFC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72F0F-A864-450A-8D0B-46667DE8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23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8D5C-E7CF-432F-B84B-E0C142F4D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C2105-D8E6-464D-ACD0-B31AC1542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AFA45-462C-4168-ABED-6ABDF587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DB5E-CA19-427F-B953-B5BC00F6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84221-204C-46E6-AF68-DCE091BE8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3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56F11-BD07-42BF-A9F5-61108ADA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4C859-9455-4E73-B4B4-2B046029E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9BA67-EBFC-4D23-AA63-F4CC3A5D7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3CA27-B7F4-48DD-BBCD-C7A88370A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C6531-DD8A-432B-ACCC-4B461C9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3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524874" cy="2406649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(NSCA 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Gill Sans MT" panose="020B0502020104020203" pitchFamily="34" charset="0"/>
                <a:cs typeface="Arial" panose="020B0604020202020204" pitchFamily="34" charset="0"/>
              </a:rPr>
              <a:t>День 4:  Обзор дня и процесса</a:t>
            </a:r>
            <a:endParaRPr kumimoji="0" lang="ru-R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231088403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2063261"/>
            <a:ext cx="11668186" cy="4583959"/>
          </a:xfrm>
        </p:spPr>
        <p:txBody>
          <a:bodyPr>
            <a:normAutofit/>
          </a:bodyPr>
          <a:lstStyle/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Финальное обсуждение анализа CMM и КПЭ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Процесс и методология NSCA — планирование работы, составление бюджета, руководство командой и заинтересованными сторонами, </a:t>
            </a:r>
            <a:br>
              <a:rPr lang="th-TH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сбор данных и пр.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 txBox="1">
            <a:spLocks/>
          </p:cNvSpPr>
          <p:nvPr/>
        </p:nvSpPr>
        <p:spPr>
          <a:xfrm>
            <a:off x="1029105" y="3523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8738" lvl="1" indent="-1588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b="1" i="0" u="none" kern="0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Обзор задач обучения дня 3</a:t>
            </a:r>
            <a:endParaRPr lang="ru-Ru" altLang="en-US" sz="3200" b="1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511366"/>
            <a:ext cx="11668186" cy="4994266"/>
          </a:xfrm>
        </p:spPr>
        <p:txBody>
          <a:bodyPr>
            <a:normAutofit/>
          </a:bodyPr>
          <a:lstStyle/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Подготовка к управлению данными и выбору места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Обсуждение и обмен информацией и шаблонами, касающимися анализа, отчетности и распространения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Обсуждение использования данных NSCA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Подготовка к этапам, следующим после завершения обучения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Решение оставшихся проблем и вопросов </a:t>
            </a:r>
          </a:p>
          <a:p>
            <a:pPr marL="741334" lvl="1" indent="-284152" algn="l" defTabSz="912778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ru-Ru" sz="28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Завершение раньше срока (при благоприятном исходе)</a:t>
            </a:r>
            <a:endParaRPr lang="ru-Ru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 txBox="1">
            <a:spLocks/>
          </p:cNvSpPr>
          <p:nvPr/>
        </p:nvSpPr>
        <p:spPr>
          <a:xfrm>
            <a:off x="1029105" y="3523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8738" lvl="1" indent="-1588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b="1" i="0" u="none" kern="0" baseline="0">
                <a:solidFill>
                  <a:srgbClr val="C00000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 обучения дня 4 </a:t>
            </a:r>
            <a:endParaRPr lang="ru-Ru" altLang="en-US" sz="3200" b="1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24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4E9FBF61-AFF2-4602-8EE8-C28EA13278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E2B895-8067-4582-BF3C-FED90E44F4BF}">
  <ds:schemaRefs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d7096d6-fc66-4344-9e3f-2445529a09f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04D972B-DA7C-4F64-8A4F-4CCA02620C93}"/>
</file>

<file path=customXml/itemProps4.xml><?xml version="1.0" encoding="utf-8"?>
<ds:datastoreItem xmlns:ds="http://schemas.openxmlformats.org/officeDocument/2006/customXml" ds:itemID="{B646F2DC-4F85-4C26-9CFB-AF83286BF0A7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131</Words>
  <Application>Microsoft Office PowerPoint</Application>
  <PresentationFormat>Widescreen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Gill Sans MT</vt:lpstr>
      <vt:lpstr>Times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29</cp:revision>
  <cp:lastPrinted>2022-08-09T10:01:22Z</cp:lastPrinted>
  <dcterms:created xsi:type="dcterms:W3CDTF">2018-05-01T03:53:35Z</dcterms:created>
  <dcterms:modified xsi:type="dcterms:W3CDTF">2022-08-09T10:02:04Z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